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66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62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03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51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4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86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55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76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9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39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22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600F-A822-427D-9709-24E7144568EB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6AAA-6B96-4163-9145-3BBC58A74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5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baker@sd44.c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rsbakersclasswebsite.weebly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636"/>
            <a:ext cx="12192000" cy="3541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0983"/>
            <a:ext cx="9144000" cy="118225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Meet the Teacher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52291"/>
            <a:ext cx="9144000" cy="1487053"/>
          </a:xfrm>
        </p:spPr>
        <p:txBody>
          <a:bodyPr/>
          <a:lstStyle/>
          <a:p>
            <a:r>
              <a:rPr lang="en-CA" dirty="0" smtClean="0"/>
              <a:t>2023-2024</a:t>
            </a:r>
          </a:p>
          <a:p>
            <a:r>
              <a:rPr lang="en-CA" dirty="0" smtClean="0"/>
              <a:t>Division 3</a:t>
            </a:r>
          </a:p>
          <a:p>
            <a:r>
              <a:rPr lang="en-CA" dirty="0" smtClean="0"/>
              <a:t>Grade 5/6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350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80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36" y="517236"/>
            <a:ext cx="108555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/>
              <a:t>Please do not hesitate to contact me if you have any questions or concerns. </a:t>
            </a:r>
          </a:p>
          <a:p>
            <a:r>
              <a:rPr lang="en-CA" sz="4800" dirty="0" smtClean="0"/>
              <a:t>It is very important to me to develop strong relationships with my students’ families.</a:t>
            </a:r>
            <a:r>
              <a:rPr lang="en-CA" sz="4800" dirty="0" smtClean="0">
                <a:solidFill>
                  <a:srgbClr val="00B0F0"/>
                </a:solidFill>
              </a:rPr>
              <a:t> I am here to help!</a:t>
            </a:r>
            <a:endParaRPr lang="en-CA" sz="4800" dirty="0">
              <a:solidFill>
                <a:srgbClr val="00B0F0"/>
              </a:solidFill>
            </a:endParaRPr>
          </a:p>
          <a:p>
            <a:endParaRPr lang="en-CA" dirty="0"/>
          </a:p>
        </p:txBody>
      </p:sp>
      <p:pic>
        <p:nvPicPr>
          <p:cNvPr id="3" name="Picture 2" descr="File:Smiley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4054762"/>
            <a:ext cx="2710873" cy="27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4" y="391108"/>
            <a:ext cx="2692810" cy="4887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56509"/>
            <a:ext cx="118687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400" dirty="0" smtClean="0"/>
          </a:p>
          <a:p>
            <a:endParaRPr lang="en-CA" sz="4400" dirty="0"/>
          </a:p>
          <a:p>
            <a:endParaRPr lang="en-CA" sz="4400" dirty="0" smtClean="0"/>
          </a:p>
          <a:p>
            <a:r>
              <a:rPr lang="en-CA" sz="4400" dirty="0" smtClean="0"/>
              <a:t>Mrs. Kathleen Baker</a:t>
            </a:r>
          </a:p>
          <a:p>
            <a:r>
              <a:rPr lang="en-CA" sz="4400" dirty="0" smtClean="0">
                <a:hlinkClick r:id="rId3"/>
              </a:rPr>
              <a:t>kbaker@sd44.ca</a:t>
            </a:r>
            <a:endParaRPr lang="en-CA" sz="4400" dirty="0" smtClean="0"/>
          </a:p>
          <a:p>
            <a:r>
              <a:rPr lang="en-CA" sz="4400" dirty="0"/>
              <a:t>http://mrsbakersclasswebsite.weebly.com/</a:t>
            </a:r>
            <a:endParaRPr lang="en-CA" sz="44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101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7492"/>
          </a:xfrm>
        </p:spPr>
        <p:txBody>
          <a:bodyPr/>
          <a:lstStyle/>
          <a:p>
            <a:r>
              <a:rPr lang="en-CA" dirty="0" smtClean="0">
                <a:hlinkClick r:id="rId2"/>
              </a:rPr>
              <a:t>Class Website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33964"/>
            <a:ext cx="9144000" cy="2523836"/>
          </a:xfrm>
        </p:spPr>
        <p:txBody>
          <a:bodyPr>
            <a:noAutofit/>
          </a:bodyPr>
          <a:lstStyle/>
          <a:p>
            <a:r>
              <a:rPr lang="en-CA" sz="3200" dirty="0" smtClean="0"/>
              <a:t>-planner information</a:t>
            </a:r>
          </a:p>
          <a:p>
            <a:r>
              <a:rPr lang="en-CA" sz="3200" dirty="0" smtClean="0"/>
              <a:t>-longer assignments</a:t>
            </a:r>
          </a:p>
          <a:p>
            <a:r>
              <a:rPr lang="en-CA" sz="3200" dirty="0" smtClean="0"/>
              <a:t>-work samples</a:t>
            </a:r>
          </a:p>
          <a:p>
            <a:r>
              <a:rPr lang="en-CA" sz="3200" dirty="0" smtClean="0"/>
              <a:t>-rubrics</a:t>
            </a:r>
          </a:p>
          <a:p>
            <a:r>
              <a:rPr lang="en-CA" sz="3200" dirty="0" smtClean="0"/>
              <a:t>-late work tab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4176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03491"/>
              </p:ext>
            </p:extLst>
          </p:nvPr>
        </p:nvGraphicFramePr>
        <p:xfrm>
          <a:off x="3963988" y="590384"/>
          <a:ext cx="8228012" cy="573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8227575" imgH="5737426" progId="Word.Document.12">
                  <p:embed/>
                </p:oleObj>
              </mc:Choice>
              <mc:Fallback>
                <p:oleObj name="Document" r:id="rId3" imgW="8227575" imgH="5737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3988" y="590384"/>
                        <a:ext cx="8228012" cy="573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1346" y="590384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Our Schedule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44749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82" y="489528"/>
            <a:ext cx="1137519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Snacks</a:t>
            </a:r>
          </a:p>
          <a:p>
            <a:r>
              <a:rPr lang="en-CA" sz="2400" dirty="0" smtClean="0"/>
              <a:t>Students are allowed to eat snacks during school </a:t>
            </a:r>
          </a:p>
          <a:p>
            <a:r>
              <a:rPr lang="en-CA" sz="2400" dirty="0" smtClean="0"/>
              <a:t>if it is a healthy choice. 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sz="2400" b="1" dirty="0" smtClean="0"/>
              <a:t>Birthdays</a:t>
            </a:r>
          </a:p>
          <a:p>
            <a:r>
              <a:rPr lang="en-CA" sz="2400" dirty="0" smtClean="0"/>
              <a:t>Birthdays are celebrated with a desk ornament and a choice from the birthday bin. If you would like to send a birthday treat for the class, please send a nut-free option. We presently have 26 students in the class.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" name="Picture 2" descr="Healthy Foods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8" y="489527"/>
            <a:ext cx="3349721" cy="2512291"/>
          </a:xfrm>
          <a:prstGeom prst="rect">
            <a:avLst/>
          </a:prstGeom>
        </p:spPr>
      </p:pic>
      <p:pic>
        <p:nvPicPr>
          <p:cNvPr id="4" name="Picture 3" descr="Happy Birthday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99" y="4221018"/>
            <a:ext cx="3463053" cy="25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3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30" y="481263"/>
            <a:ext cx="122225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u="sng" dirty="0" smtClean="0"/>
              <a:t>Homework</a:t>
            </a:r>
          </a:p>
          <a:p>
            <a:r>
              <a:rPr lang="en-CA" sz="3600" dirty="0" smtClean="0"/>
              <a:t>I do not assign </a:t>
            </a:r>
            <a:r>
              <a:rPr lang="en-CA" sz="3600" u="sng" dirty="0" smtClean="0"/>
              <a:t>regular</a:t>
            </a:r>
            <a:r>
              <a:rPr lang="en-CA" sz="3600" dirty="0" smtClean="0"/>
              <a:t> homework.  If your child does not </a:t>
            </a:r>
          </a:p>
          <a:p>
            <a:r>
              <a:rPr lang="en-CA" sz="3600" dirty="0" smtClean="0"/>
              <a:t>finish work during class time, it is expected to be taken </a:t>
            </a:r>
          </a:p>
          <a:p>
            <a:r>
              <a:rPr lang="en-CA" sz="3600" dirty="0" smtClean="0"/>
              <a:t>home to be completed. Students are allowed to work on incomplete work right after lunch each day, as well. </a:t>
            </a:r>
          </a:p>
          <a:p>
            <a:endParaRPr lang="en-CA" sz="3600" dirty="0" smtClean="0"/>
          </a:p>
          <a:p>
            <a:r>
              <a:rPr lang="en-CA" sz="3600" dirty="0" smtClean="0"/>
              <a:t>At times, longer assignments will be </a:t>
            </a:r>
          </a:p>
          <a:p>
            <a:r>
              <a:rPr lang="en-CA" sz="3600" dirty="0" smtClean="0"/>
              <a:t>given which might result in your child </a:t>
            </a:r>
          </a:p>
          <a:p>
            <a:r>
              <a:rPr lang="en-CA" sz="3600" dirty="0" smtClean="0"/>
              <a:t>needing to complete some work at home.</a:t>
            </a:r>
          </a:p>
          <a:p>
            <a:endParaRPr lang="en-CA" sz="3600" dirty="0"/>
          </a:p>
        </p:txBody>
      </p:sp>
      <p:pic>
        <p:nvPicPr>
          <p:cNvPr id="3" name="Picture 2" descr="The Homework Workloa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2" y="3455469"/>
            <a:ext cx="3676849" cy="27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8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295564"/>
            <a:ext cx="118748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400" u="sng" dirty="0" smtClean="0"/>
          </a:p>
          <a:p>
            <a:r>
              <a:rPr lang="en-CA" sz="4400" u="sng" dirty="0" smtClean="0"/>
              <a:t>Ways to support your child at home:</a:t>
            </a:r>
          </a:p>
          <a:p>
            <a:r>
              <a:rPr lang="en-CA" sz="4400" dirty="0" smtClean="0"/>
              <a:t>-encourage your child to read for a minimum</a:t>
            </a:r>
          </a:p>
          <a:p>
            <a:r>
              <a:rPr lang="en-CA" sz="4400" dirty="0" smtClean="0"/>
              <a:t> of twenty minutes each day </a:t>
            </a:r>
          </a:p>
          <a:p>
            <a:r>
              <a:rPr lang="en-CA" sz="4400" dirty="0" smtClean="0"/>
              <a:t>-practise basic math facts to develop fluency </a:t>
            </a:r>
          </a:p>
          <a:p>
            <a:r>
              <a:rPr lang="en-CA" sz="4400" dirty="0" smtClean="0"/>
              <a:t>(addition, subtraction, multiplication, division)</a:t>
            </a:r>
          </a:p>
          <a:p>
            <a:r>
              <a:rPr lang="en-CA" sz="4400" dirty="0" smtClean="0"/>
              <a:t> through review, mental math, games, </a:t>
            </a:r>
          </a:p>
          <a:p>
            <a:r>
              <a:rPr lang="en-CA" sz="4400" dirty="0" smtClean="0"/>
              <a:t>etc.</a:t>
            </a:r>
          </a:p>
          <a:p>
            <a:r>
              <a:rPr lang="en-CA" sz="4400" dirty="0" smtClean="0"/>
              <a:t>-regularly check your child’s planner/agenda </a:t>
            </a:r>
            <a:endParaRPr lang="en-CA" sz="4400" dirty="0"/>
          </a:p>
        </p:txBody>
      </p:sp>
      <p:pic>
        <p:nvPicPr>
          <p:cNvPr id="3" name="Picture 2" descr="Open Book Vintage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27" y="295564"/>
            <a:ext cx="2215573" cy="1477049"/>
          </a:xfrm>
          <a:prstGeom prst="rect">
            <a:avLst/>
          </a:prstGeom>
        </p:spPr>
      </p:pic>
      <p:pic>
        <p:nvPicPr>
          <p:cNvPr id="4" name="Picture 3" descr="Free Stock Photo 1513-Learning Maths | freeimagesl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23" y="4395507"/>
            <a:ext cx="1747077" cy="12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0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73" y="73891"/>
            <a:ext cx="11210079" cy="738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/>
              <a:t>How can your child be accountable </a:t>
            </a:r>
          </a:p>
          <a:p>
            <a:r>
              <a:rPr lang="en-CA" sz="4400" b="1" dirty="0" smtClean="0"/>
              <a:t>for their own learning?</a:t>
            </a:r>
          </a:p>
          <a:p>
            <a:r>
              <a:rPr lang="en-CA" sz="4400" dirty="0" smtClean="0"/>
              <a:t>-ask for help when needed</a:t>
            </a:r>
          </a:p>
          <a:p>
            <a:r>
              <a:rPr lang="en-CA" sz="4400" dirty="0" smtClean="0"/>
              <a:t>-check missed work folder</a:t>
            </a:r>
          </a:p>
          <a:p>
            <a:r>
              <a:rPr lang="en-CA" sz="4400" dirty="0" smtClean="0"/>
              <a:t>-use planner/agenda</a:t>
            </a:r>
          </a:p>
          <a:p>
            <a:r>
              <a:rPr lang="en-CA" sz="4400" dirty="0" smtClean="0"/>
              <a:t>-complete assignments by assigned dates</a:t>
            </a:r>
          </a:p>
          <a:p>
            <a:r>
              <a:rPr lang="en-CA" sz="4400" dirty="0" smtClean="0"/>
              <a:t>-check website for </a:t>
            </a:r>
            <a:r>
              <a:rPr lang="en-CA" sz="4400" dirty="0" smtClean="0"/>
              <a:t>assignments and due dates, </a:t>
            </a:r>
            <a:endParaRPr lang="en-CA" sz="4400" dirty="0" smtClean="0"/>
          </a:p>
          <a:p>
            <a:r>
              <a:rPr lang="en-CA" sz="4400" dirty="0"/>
              <a:t>	</a:t>
            </a:r>
            <a:r>
              <a:rPr lang="en-CA" sz="4400" dirty="0" smtClean="0"/>
              <a:t>if </a:t>
            </a:r>
            <a:r>
              <a:rPr lang="en-CA" sz="4400" dirty="0" smtClean="0"/>
              <a:t>unsure</a:t>
            </a:r>
            <a:endParaRPr lang="en-CA" sz="4400" dirty="0" smtClean="0"/>
          </a:p>
          <a:p>
            <a:r>
              <a:rPr lang="en-CA" sz="4400" dirty="0" smtClean="0"/>
              <a:t>-listen and participate</a:t>
            </a:r>
          </a:p>
          <a:p>
            <a:r>
              <a:rPr lang="en-CA" sz="4400" dirty="0" smtClean="0"/>
              <a:t>-put forth full effort</a:t>
            </a:r>
          </a:p>
          <a:p>
            <a:endParaRPr lang="en-CA" dirty="0"/>
          </a:p>
        </p:txBody>
      </p:sp>
      <p:pic>
        <p:nvPicPr>
          <p:cNvPr id="3" name="Picture 2" descr="Question mark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881406"/>
            <a:ext cx="4008582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29" y="587141"/>
            <a:ext cx="178241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u="sng" dirty="0" smtClean="0"/>
              <a:t>Technology</a:t>
            </a:r>
          </a:p>
          <a:p>
            <a:endParaRPr lang="en-CA" dirty="0"/>
          </a:p>
          <a:p>
            <a:r>
              <a:rPr lang="en-CA" sz="3600" dirty="0" smtClean="0"/>
              <a:t>Cell phones/technology should be in backpacks or at home </a:t>
            </a:r>
          </a:p>
          <a:p>
            <a:r>
              <a:rPr lang="en-CA" sz="3600" dirty="0" smtClean="0"/>
              <a:t>during the </a:t>
            </a:r>
            <a:r>
              <a:rPr lang="en-CA" sz="3600" u="sng" dirty="0" smtClean="0"/>
              <a:t>entire</a:t>
            </a:r>
            <a:r>
              <a:rPr lang="en-CA" sz="3600" dirty="0" smtClean="0"/>
              <a:t> school day. </a:t>
            </a:r>
          </a:p>
          <a:p>
            <a:r>
              <a:rPr lang="en-CA" sz="3600" dirty="0" smtClean="0"/>
              <a:t>Seymour Heights has laptops and iPads for students to use </a:t>
            </a:r>
          </a:p>
          <a:p>
            <a:r>
              <a:rPr lang="en-CA" sz="3600" dirty="0" smtClean="0"/>
              <a:t>and for research. </a:t>
            </a:r>
          </a:p>
          <a:p>
            <a:r>
              <a:rPr lang="en-CA" sz="3600" dirty="0" smtClean="0"/>
              <a:t>Students can use the school phone if they need to </a:t>
            </a:r>
          </a:p>
          <a:p>
            <a:r>
              <a:rPr lang="en-CA" sz="3600" dirty="0" smtClean="0"/>
              <a:t>contact parents.</a:t>
            </a:r>
          </a:p>
          <a:p>
            <a:endParaRPr lang="en-CA" sz="3600" dirty="0"/>
          </a:p>
          <a:p>
            <a:r>
              <a:rPr lang="en-CA" sz="3600" dirty="0" smtClean="0"/>
              <a:t>The school is not responsible for lost or damaged </a:t>
            </a:r>
          </a:p>
          <a:p>
            <a:r>
              <a:rPr lang="en-CA" sz="3600" dirty="0" smtClean="0"/>
              <a:t>personal technology.</a:t>
            </a:r>
            <a:endParaRPr lang="en-CA" sz="3600" dirty="0"/>
          </a:p>
        </p:txBody>
      </p:sp>
      <p:pic>
        <p:nvPicPr>
          <p:cNvPr id="3" name="Picture 2" descr="Free photo: Iphone, Phone, Smartphone, Mobile - Free Image on Pixabay - 24649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1" y="3080084"/>
            <a:ext cx="3895021" cy="29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373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Document</vt:lpstr>
      <vt:lpstr>       Meet the Teacher</vt:lpstr>
      <vt:lpstr>PowerPoint Presentation</vt:lpstr>
      <vt:lpstr>Class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Vancouver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Meet the Teacher</dc:title>
  <dc:creator>Kathleen Baker</dc:creator>
  <cp:lastModifiedBy>Kathleen Baker</cp:lastModifiedBy>
  <cp:revision>9</cp:revision>
  <dcterms:created xsi:type="dcterms:W3CDTF">2023-09-11T00:39:15Z</dcterms:created>
  <dcterms:modified xsi:type="dcterms:W3CDTF">2023-09-13T20:14:29Z</dcterms:modified>
</cp:coreProperties>
</file>